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A8BE36-8D64-416A-899A-A34DD7E4DE00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05FAEE-FAA8-47CF-AFE3-7193B48F6C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Soldier ______ Has Met The Doctor And Earned</a:t>
            </a:r>
            <a:endParaRPr lang="en-GB" dirty="0" smtClean="0"/>
          </a:p>
          <a:p>
            <a:r>
              <a:rPr lang="en-GB" dirty="0" smtClean="0"/>
              <a:t>A Gold Rank For Monster Hunting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Certificate Of Achievement</a:t>
            </a:r>
            <a:endParaRPr lang="en-GB" dirty="0"/>
          </a:p>
        </p:txBody>
      </p:sp>
      <p:pic>
        <p:nvPicPr>
          <p:cNvPr id="4" name="Picture 3" descr="Gold Med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149080"/>
            <a:ext cx="1756742" cy="219891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211960" y="47251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4499992" y="48691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27984" y="4869160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47864" y="548680"/>
            <a:ext cx="2118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Who World Hunt 2012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21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Certificate Of Achievement</vt:lpstr>
    </vt:vector>
  </TitlesOfParts>
  <Company>Benniman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Achievement</dc:title>
  <dc:creator>Tim Mills</dc:creator>
  <cp:lastModifiedBy>Tim Mills</cp:lastModifiedBy>
  <cp:revision>1</cp:revision>
  <dcterms:created xsi:type="dcterms:W3CDTF">2012-07-15T09:49:17Z</dcterms:created>
  <dcterms:modified xsi:type="dcterms:W3CDTF">2012-07-15T09:55:49Z</dcterms:modified>
</cp:coreProperties>
</file>